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0045ea39b2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0045ea39b2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0035dd035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30035dd035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0035dd035c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30035dd035c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drive.google.com/file/d/1YhBDu2QmKZKan500SGt6QgFUxAopm93W/view" TargetMode="External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drive.google.com/file/d/1gg94M0RLEo1-iPGhvCruFccSFGtLiyL_/view" TargetMode="Externa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61202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Práctica 1: ADH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Victoria Jhon Ballesteros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Imagen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91350" y="1644425"/>
            <a:ext cx="1875175" cy="23902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Archivo de audio</a:t>
            </a:r>
            <a:endParaRPr/>
          </a:p>
        </p:txBody>
      </p:sp>
      <p:pic>
        <p:nvPicPr>
          <p:cNvPr id="68" name="Google Shape;68;p15" title="GrabacionADH.mp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782124" y="1809925"/>
            <a:ext cx="1579750" cy="1579725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Archivo de video</a:t>
            </a:r>
            <a:endParaRPr/>
          </a:p>
        </p:txBody>
      </p:sp>
      <p:pic>
        <p:nvPicPr>
          <p:cNvPr id="74" name="Google Shape;74;p16" title="IMG_7020.MOV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48400" y="1476500"/>
            <a:ext cx="4647202" cy="2614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